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950" y="-852"/>
      </p:cViewPr>
      <p:guideLst/>
    </p:cSldViewPr>
  </p:slideViewPr>
  <p:notesTextViewPr>
    <p:cViewPr>
      <p:scale>
        <a:sx n="3" d="2"/>
        <a:sy n="3" d="2"/>
      </p:scale>
      <p:origin x="0" y="-5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93890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06588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4841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64773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4446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649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533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9527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16049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996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4762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7DBFB-39C8-4987-B07F-DA393A117666}" type="datetimeFigureOut">
              <a:rPr lang="en-MY" smtClean="0"/>
              <a:t>4/8/2025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48D5A6-70F4-48AA-8C83-8881E59FEC4F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31157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A25E5-76CC-079D-EDA4-D9102C27CB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45737-8773-3197-5C33-ECFEE832CC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5B270B06-6F8E-D251-066B-BF9DE741D4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0151C8-FD75-20C6-9E87-9403D3C72925}"/>
              </a:ext>
            </a:extLst>
          </p:cNvPr>
          <p:cNvSpPr txBox="1"/>
          <p:nvPr/>
        </p:nvSpPr>
        <p:spPr>
          <a:xfrm>
            <a:off x="600075" y="4192424"/>
            <a:ext cx="57299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lafaz</a:t>
            </a:r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r>
              <a:rPr lang="en-MY" sz="1600" b="1" i="1" dirty="0"/>
              <a:t>Saya yang </a:t>
            </a:r>
            <a:r>
              <a:rPr lang="en-MY" sz="1600" b="1" i="1" dirty="0" err="1"/>
              <a:t>bernama</a:t>
            </a:r>
            <a:r>
              <a:rPr lang="en-MY" sz="1600" b="1" i="1" dirty="0"/>
              <a:t> di </a:t>
            </a:r>
            <a:r>
              <a:rPr lang="en-MY" sz="1600" b="1" i="1" dirty="0" err="1"/>
              <a:t>bawah</a:t>
            </a:r>
            <a:r>
              <a:rPr lang="en-MY" sz="1600" b="1" i="1" dirty="0"/>
              <a:t>, </a:t>
            </a:r>
            <a:r>
              <a:rPr lang="en-MY" sz="1600" b="1" i="1" dirty="0" err="1"/>
              <a:t>selaku</a:t>
            </a:r>
            <a:r>
              <a:rPr lang="en-MY" sz="1600" b="1" i="1" dirty="0"/>
              <a:t> </a:t>
            </a:r>
            <a:r>
              <a:rPr lang="en-MY" sz="1600" b="1" i="1" dirty="0" err="1"/>
              <a:t>Ketua</a:t>
            </a:r>
            <a:r>
              <a:rPr lang="en-MY" sz="1600" b="1" i="1" dirty="0"/>
              <a:t> Umum IPEMIGAS </a:t>
            </a:r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ini</a:t>
            </a:r>
            <a:r>
              <a:rPr lang="en-MY" sz="1600" b="1" i="1" dirty="0"/>
              <a:t> </a:t>
            </a:r>
            <a:r>
              <a:rPr lang="en-MY" sz="1600" b="1" i="1" dirty="0" err="1"/>
              <a:t>memperturunkan</a:t>
            </a:r>
            <a:r>
              <a:rPr lang="en-MY" sz="1600" b="1" i="1" dirty="0"/>
              <a:t> </a:t>
            </a:r>
            <a:r>
              <a:rPr lang="en-MY" sz="1600" b="1" i="1" dirty="0" err="1"/>
              <a:t>keizinan</a:t>
            </a:r>
            <a:r>
              <a:rPr lang="en-MY" sz="1600" b="1" i="1" dirty="0"/>
              <a:t> dan </a:t>
            </a:r>
            <a:r>
              <a:rPr lang="en-MY" sz="1600" b="1" i="1" dirty="0" err="1"/>
              <a:t>kebenaran</a:t>
            </a:r>
            <a:r>
              <a:rPr lang="en-MY" sz="1600" b="1" i="1" dirty="0"/>
              <a:t> </a:t>
            </a:r>
            <a:r>
              <a:rPr lang="en-MY" sz="1600" b="1" i="1" dirty="0" err="1"/>
              <a:t>kepada</a:t>
            </a:r>
            <a:r>
              <a:rPr lang="en-MY" sz="1600" b="1" i="1" dirty="0"/>
              <a:t> </a:t>
            </a:r>
            <a:r>
              <a:rPr lang="en-MY" sz="1600" b="1" i="1" dirty="0" err="1"/>
              <a:t>perwakilan</a:t>
            </a:r>
            <a:r>
              <a:rPr lang="en-MY" sz="1600" b="1" i="1" dirty="0"/>
              <a:t> IPEMIGAS </a:t>
            </a:r>
            <a:r>
              <a:rPr lang="en-MY" sz="1600" b="1" i="1" dirty="0" err="1"/>
              <a:t>Bahagian</a:t>
            </a:r>
            <a:r>
              <a:rPr lang="en-MY" sz="1600" b="1" i="1" dirty="0"/>
              <a:t> Malaysia, </a:t>
            </a:r>
            <a:r>
              <a:rPr lang="en-MY" sz="1600" b="1" i="1" dirty="0" err="1"/>
              <a:t>beserta</a:t>
            </a:r>
            <a:r>
              <a:rPr lang="en-MY" sz="1600" b="1" i="1" dirty="0"/>
              <a:t> </a:t>
            </a:r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segala</a:t>
            </a:r>
            <a:r>
              <a:rPr lang="en-MY" sz="1600" b="1" i="1" dirty="0"/>
              <a:t> </a:t>
            </a:r>
            <a:r>
              <a:rPr lang="en-MY" sz="1600" b="1" i="1" dirty="0" err="1"/>
              <a:t>tugas</a:t>
            </a:r>
            <a:r>
              <a:rPr lang="en-MY" sz="1600" b="1" i="1" dirty="0"/>
              <a:t> dan </a:t>
            </a:r>
            <a:r>
              <a:rPr lang="en-MY" sz="1600" b="1" i="1" dirty="0" err="1"/>
              <a:t>amanah</a:t>
            </a:r>
            <a:r>
              <a:rPr lang="en-MY" sz="1600" b="1" i="1" dirty="0"/>
              <a:t> </a:t>
            </a:r>
            <a:r>
              <a:rPr lang="en-MY" sz="1600" b="1" i="1" dirty="0" err="1"/>
              <a:t>bersamanya</a:t>
            </a:r>
            <a:r>
              <a:rPr lang="en-MY" sz="1600" b="1" i="1" dirty="0"/>
              <a:t>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6B740E-3C68-3356-C934-D7A01387F7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2355" y="4496788"/>
            <a:ext cx="3705367" cy="969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730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3E9F2-B13A-58DB-AF29-A8C490C09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BD030-D2A1-F29E-7029-57F688ED20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548D3-83E3-FC6F-2E49-1029600E3E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  <p:pic>
        <p:nvPicPr>
          <p:cNvPr id="5" name="Picture 4" descr="A white paper with gold text&#10;&#10;AI-generated content may be incorrect.">
            <a:extLst>
              <a:ext uri="{FF2B5EF4-FFF2-40B4-BE49-F238E27FC236}">
                <a16:creationId xmlns:a16="http://schemas.microsoft.com/office/drawing/2014/main" id="{CAC515F3-2D1B-D142-F847-961EA05AC8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pic>
        <p:nvPicPr>
          <p:cNvPr id="7" name="Picture 6" descr="A white paper with gold border&#10;&#10;AI-generated content may be incorrect.">
            <a:extLst>
              <a:ext uri="{FF2B5EF4-FFF2-40B4-BE49-F238E27FC236}">
                <a16:creationId xmlns:a16="http://schemas.microsoft.com/office/drawing/2014/main" id="{119E7F61-EF11-C8F7-885B-6D3B9824A7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071"/>
            <a:ext cx="6858000" cy="97018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147DAE7-B12B-2156-42F1-79528897A27D}"/>
              </a:ext>
            </a:extLst>
          </p:cNvPr>
          <p:cNvSpPr txBox="1"/>
          <p:nvPr/>
        </p:nvSpPr>
        <p:spPr>
          <a:xfrm>
            <a:off x="600075" y="4192424"/>
            <a:ext cx="57299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lafaz</a:t>
            </a:r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endParaRPr lang="en-MY" sz="1600" b="1" i="1" dirty="0"/>
          </a:p>
          <a:p>
            <a:pPr algn="ctr"/>
            <a:r>
              <a:rPr lang="en-MY" sz="1600" b="1" i="1" dirty="0"/>
              <a:t>Saya yang </a:t>
            </a:r>
            <a:r>
              <a:rPr lang="en-MY" sz="1600" b="1" i="1" dirty="0" err="1"/>
              <a:t>bernama</a:t>
            </a:r>
            <a:r>
              <a:rPr lang="en-MY" sz="1600" b="1" i="1" dirty="0"/>
              <a:t> di </a:t>
            </a:r>
            <a:r>
              <a:rPr lang="en-MY" sz="1600" b="1" i="1" dirty="0" err="1"/>
              <a:t>bawah</a:t>
            </a:r>
            <a:r>
              <a:rPr lang="en-MY" sz="1600" b="1" i="1" dirty="0"/>
              <a:t>, </a:t>
            </a:r>
            <a:r>
              <a:rPr lang="en-MY" sz="1600" b="1" i="1" dirty="0" err="1"/>
              <a:t>selaku</a:t>
            </a:r>
            <a:r>
              <a:rPr lang="en-MY" sz="1600" b="1" i="1" dirty="0"/>
              <a:t> </a:t>
            </a:r>
            <a:r>
              <a:rPr lang="en-MY" sz="1600" b="1" i="1" dirty="0" err="1"/>
              <a:t>Setiausaha</a:t>
            </a:r>
            <a:r>
              <a:rPr lang="en-MY" sz="1600" b="1" i="1" dirty="0"/>
              <a:t> Agung IPEMIGAS </a:t>
            </a:r>
            <a:r>
              <a:rPr lang="en-MY" sz="1600" b="1" i="1" dirty="0" err="1"/>
              <a:t>Bahagian</a:t>
            </a:r>
            <a:r>
              <a:rPr lang="en-MY" sz="1600" b="1" i="1" dirty="0"/>
              <a:t> Malaysia, </a:t>
            </a:r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ini</a:t>
            </a:r>
            <a:r>
              <a:rPr lang="en-MY" sz="1600" b="1" i="1" dirty="0"/>
              <a:t> </a:t>
            </a:r>
            <a:r>
              <a:rPr lang="en-MY" sz="1600" b="1" i="1" dirty="0" err="1"/>
              <a:t>menerima</a:t>
            </a:r>
            <a:r>
              <a:rPr lang="en-MY" sz="1600" b="1" i="1" dirty="0"/>
              <a:t> </a:t>
            </a:r>
            <a:r>
              <a:rPr lang="en-MY" sz="1600" b="1" i="1" dirty="0" err="1"/>
              <a:t>perlantikan</a:t>
            </a:r>
            <a:r>
              <a:rPr lang="en-MY" sz="1600" b="1" i="1" dirty="0"/>
              <a:t> </a:t>
            </a:r>
            <a:r>
              <a:rPr lang="en-MY" sz="1600" b="1" i="1" dirty="0" err="1"/>
              <a:t>ini</a:t>
            </a:r>
            <a:r>
              <a:rPr lang="en-MY" sz="1600" b="1" i="1" dirty="0"/>
              <a:t> </a:t>
            </a:r>
            <a:r>
              <a:rPr lang="en-MY" sz="1600" b="1" i="1" dirty="0" err="1"/>
              <a:t>dengan</a:t>
            </a:r>
            <a:r>
              <a:rPr lang="en-MY" sz="1600" b="1" i="1" dirty="0"/>
              <a:t> </a:t>
            </a:r>
            <a:r>
              <a:rPr lang="en-MY" sz="1600" b="1" i="1" dirty="0" err="1"/>
              <a:t>tugas</a:t>
            </a:r>
            <a:r>
              <a:rPr lang="en-MY" sz="1600" b="1" i="1" dirty="0"/>
              <a:t> dan </a:t>
            </a:r>
            <a:r>
              <a:rPr lang="en-MY" sz="1600" b="1" i="1" dirty="0" err="1"/>
              <a:t>amanahnya</a:t>
            </a:r>
            <a:r>
              <a:rPr lang="en-MY" sz="1600" b="1" i="1" dirty="0"/>
              <a:t> yang </a:t>
            </a:r>
            <a:r>
              <a:rPr lang="en-MY" sz="1600" b="1" i="1" dirty="0" err="1"/>
              <a:t>akan</a:t>
            </a:r>
            <a:r>
              <a:rPr lang="en-MY" sz="1600" b="1" i="1" dirty="0"/>
              <a:t> </a:t>
            </a:r>
            <a:r>
              <a:rPr lang="en-MY" sz="1600" b="1" i="1" dirty="0" err="1"/>
              <a:t>dilaksanakan</a:t>
            </a:r>
            <a:r>
              <a:rPr lang="en-MY" sz="1600" b="1" i="1" dirty="0"/>
              <a:t> dan </a:t>
            </a:r>
            <a:r>
              <a:rPr lang="en-MY" sz="1600" b="1" i="1" dirty="0" err="1"/>
              <a:t>disempurnakan</a:t>
            </a:r>
            <a:r>
              <a:rPr lang="en-MY" sz="1600" b="1" i="1" dirty="0"/>
              <a:t> </a:t>
            </a:r>
            <a:r>
              <a:rPr lang="en-MY" sz="1600" b="1" i="1" dirty="0" err="1"/>
              <a:t>sebaik-baiknya</a:t>
            </a:r>
            <a:r>
              <a:rPr lang="en-MY" sz="1600" b="1" i="1" dirty="0"/>
              <a:t>, </a:t>
            </a:r>
            <a:br>
              <a:rPr lang="en-MY" sz="1600" b="1" i="1" dirty="0"/>
            </a:br>
            <a:r>
              <a:rPr lang="en-MY" sz="1600" b="1" i="1" dirty="0" err="1"/>
              <a:t>Insya</a:t>
            </a:r>
            <a:r>
              <a:rPr lang="en-MY" sz="1600" b="1" i="1" dirty="0"/>
              <a:t>-Allah.</a:t>
            </a:r>
          </a:p>
        </p:txBody>
      </p:sp>
      <p:pic>
        <p:nvPicPr>
          <p:cNvPr id="2050" name="Picture 2" descr="Alhamdulillah In Arabic Calligraphy Wallpaper">
            <a:extLst>
              <a:ext uri="{FF2B5EF4-FFF2-40B4-BE49-F238E27FC236}">
                <a16:creationId xmlns:a16="http://schemas.microsoft.com/office/drawing/2014/main" id="{A5A1219A-B8CD-0DD7-CB00-E603D82517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06" t="10740" r="14306" b="21275"/>
          <a:stretch>
            <a:fillRect/>
          </a:stretch>
        </p:blipFill>
        <p:spPr bwMode="auto">
          <a:xfrm>
            <a:off x="2411406" y="4564854"/>
            <a:ext cx="2107264" cy="814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982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66</Words>
  <Application>Microsoft Office PowerPoint</Application>
  <PresentationFormat>A4 Paper (210x297 mm)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MyID-Pro Digital</dc:creator>
  <cp:lastModifiedBy>MyID-Pro Digital</cp:lastModifiedBy>
  <cp:revision>1</cp:revision>
  <dcterms:created xsi:type="dcterms:W3CDTF">2025-08-03T19:19:24Z</dcterms:created>
  <dcterms:modified xsi:type="dcterms:W3CDTF">2025-08-03T19:34:00Z</dcterms:modified>
</cp:coreProperties>
</file>